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9/4/2018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9/4/2018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9/4/2018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9/4/2018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9/4/2018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9/4/2018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3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559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Century Gothic</vt:lpstr>
      <vt:lpstr>Garamond</vt:lpstr>
      <vt:lpstr>Savon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 Parent Calendar</dc:title>
  <dc:creator>Windows User</dc:creator>
  <cp:lastModifiedBy>Windows User</cp:lastModifiedBy>
  <cp:revision>2</cp:revision>
  <dcterms:created xsi:type="dcterms:W3CDTF">2018-09-04T18:56:04Z</dcterms:created>
  <dcterms:modified xsi:type="dcterms:W3CDTF">2018-09-04T19:07:36Z</dcterms:modified>
</cp:coreProperties>
</file>